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74" r:id="rId5"/>
    <p:sldId id="275" r:id="rId6"/>
    <p:sldId id="276" r:id="rId7"/>
    <p:sldId id="277" r:id="rId8"/>
    <p:sldId id="278" r:id="rId9"/>
    <p:sldId id="27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218" y="131772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主啊求祢使我較近祢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let me come closer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8652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主啊求祢使我較近祢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Chu  ah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ho 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日日愈熟愈親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Jit-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me come closer to Thee,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 closer day by day,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01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求祢助我時時倚靠祢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盼望愈行愈進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Ng bang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chin.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me lean harder on Thee,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Yes, harder all the way.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9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主啊求祢助我見證祢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Chu ah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用祢照人如鏡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lang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me show forth Thy beauty,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Like sunshine on the hills,</a:t>
            </a:r>
          </a:p>
        </p:txBody>
      </p:sp>
    </p:spTree>
    <p:extLst>
      <p:ext uri="{BB962C8B-B14F-4D97-AF65-F5344CB8AC3E}">
        <p14:creationId xmlns:p14="http://schemas.microsoft.com/office/powerpoint/2010/main" val="2241737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求祢助我口舌讚美祢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chhui-chih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o-lo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報揚祢香名聲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Po-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iong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Li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phang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mia-sia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 let my lips pour forth Thy sweetness,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joyous sparkling rills.</a:t>
            </a:r>
          </a:p>
        </p:txBody>
      </p:sp>
    </p:spTree>
    <p:extLst>
      <p:ext uri="{BB962C8B-B14F-4D97-AF65-F5344CB8AC3E}">
        <p14:creationId xmlns:p14="http://schemas.microsoft.com/office/powerpoint/2010/main" val="2593121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主啊求祢助我服事祢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Chu ah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hok-sai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私慾謹慎提防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iok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kin-sin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ti-hong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all my heart and will 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Be altogether King,</a:t>
            </a:r>
          </a:p>
        </p:txBody>
      </p:sp>
    </p:spTree>
    <p:extLst>
      <p:ext uri="{BB962C8B-B14F-4D97-AF65-F5344CB8AC3E}">
        <p14:creationId xmlns:p14="http://schemas.microsoft.com/office/powerpoint/2010/main" val="3565112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各項降服至聖的旨意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-hang hang-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chi-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一心認祢做王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It  sim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Li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Ong.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Make me a loyal subject,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 Thee in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ev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rything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6032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我心現在存極大希望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-toa ng-bang,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如飢口渴一樣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Na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-ta chit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Thirsting and hung-’ring for Thee, Jesus,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With blessed hunger here,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513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求祢使我與祢相見面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ho 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 sa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ki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-bin,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永遠在那郇山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hi  Sun-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soa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Longing for home in Zion’s mountain,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 thirst no hunger there.</a:t>
            </a:r>
          </a:p>
        </p:txBody>
      </p:sp>
    </p:spTree>
    <p:extLst>
      <p:ext uri="{BB962C8B-B14F-4D97-AF65-F5344CB8AC3E}">
        <p14:creationId xmlns:p14="http://schemas.microsoft.com/office/powerpoint/2010/main" val="25675189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1721</TotalTime>
  <Words>411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DFKai-SB</vt:lpstr>
      <vt:lpstr>Arial</vt:lpstr>
      <vt:lpstr>Candara</vt:lpstr>
      <vt:lpstr>Tw Cen MT</vt:lpstr>
      <vt:lpstr>Circuit</vt:lpstr>
      <vt:lpstr>主啊求祢使我較近祢 let me come closer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227</cp:revision>
  <dcterms:created xsi:type="dcterms:W3CDTF">2020-01-10T06:25:13Z</dcterms:created>
  <dcterms:modified xsi:type="dcterms:W3CDTF">2021-01-13T04:25:01Z</dcterms:modified>
</cp:coreProperties>
</file>